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5" r:id="rId3"/>
    <p:sldId id="266" r:id="rId4"/>
    <p:sldId id="267" r:id="rId5"/>
    <p:sldId id="268" r:id="rId6"/>
    <p:sldId id="269" r:id="rId7"/>
    <p:sldId id="271" r:id="rId8"/>
    <p:sldId id="273" r:id="rId9"/>
    <p:sldId id="272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C3194-E35D-45AE-84FF-7A5092A3BF57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395C4-A545-4DC6-B878-30FDA70EF7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5449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C3194-E35D-45AE-84FF-7A5092A3BF57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395C4-A545-4DC6-B878-30FDA70EF7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9068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C3194-E35D-45AE-84FF-7A5092A3BF57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395C4-A545-4DC6-B878-30FDA70EF7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0103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C3194-E35D-45AE-84FF-7A5092A3BF57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395C4-A545-4DC6-B878-30FDA70EF7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0707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C3194-E35D-45AE-84FF-7A5092A3BF57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395C4-A545-4DC6-B878-30FDA70EF7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7271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C3194-E35D-45AE-84FF-7A5092A3BF57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395C4-A545-4DC6-B878-30FDA70EF7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1119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C3194-E35D-45AE-84FF-7A5092A3BF57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395C4-A545-4DC6-B878-30FDA70EF7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1265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C3194-E35D-45AE-84FF-7A5092A3BF57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395C4-A545-4DC6-B878-30FDA70EF7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813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C3194-E35D-45AE-84FF-7A5092A3BF57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395C4-A545-4DC6-B878-30FDA70EF7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5248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C3194-E35D-45AE-84FF-7A5092A3BF57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395C4-A545-4DC6-B878-30FDA70EF7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3116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C3194-E35D-45AE-84FF-7A5092A3BF57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395C4-A545-4DC6-B878-30FDA70EF7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1846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C3194-E35D-45AE-84FF-7A5092A3BF57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395C4-A545-4DC6-B878-30FDA70EF7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2437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6555417241.jpg"/>
          <p:cNvPicPr>
            <a:picLocks noChangeAspect="1"/>
          </p:cNvPicPr>
          <p:nvPr/>
        </p:nvPicPr>
        <p:blipFill>
          <a:blip r:embed="rId2">
            <a:lum bright="5000"/>
          </a:blip>
          <a:stretch>
            <a:fillRect/>
          </a:stretch>
        </p:blipFill>
        <p:spPr>
          <a:xfrm>
            <a:off x="0" y="0"/>
            <a:ext cx="12192000" cy="6884894"/>
          </a:xfrm>
          <a:prstGeom prst="rect">
            <a:avLst/>
          </a:prstGeom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4527177" y="4206224"/>
            <a:ext cx="5692588" cy="1797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"Человечество движется вперед благодаря избранным" 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Альфред </a:t>
            </a:r>
            <a:r>
              <a:rPr kumimoji="0" lang="ru-RU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Бине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(французский психолог)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053086" y="2274269"/>
            <a:ext cx="776377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Психолого-педагогический семинар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«Какой он - одаренный ребенок?»</a:t>
            </a:r>
            <a:endParaRPr kumimoji="0" lang="ru-RU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6555417241.jpg"/>
          <p:cNvPicPr>
            <a:picLocks noChangeAspect="1"/>
          </p:cNvPicPr>
          <p:nvPr/>
        </p:nvPicPr>
        <p:blipFill>
          <a:blip r:embed="rId2">
            <a:lum bright="29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26" name="Picture 2" descr="C:\Users\teacher\Documents\Мои принятые файлы\16165554173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466165"/>
            <a:ext cx="9000565" cy="58091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908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6555417241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96153" y="63406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Основные понятия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2124634" y="2061881"/>
            <a:ext cx="9229165" cy="41150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Талант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Одаренность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Способности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Задатки способностей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616555417241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1999129" y="2196352"/>
            <a:ext cx="8516472" cy="417783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Способности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индивидуально-психологические особенности, отличающие одного ребенка (подростка) от другого, от которых зависит возможность успеха в деятельности. 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Задатки способностей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анатомо-физиологические особенности организма (особенности строения головного мозга, органов чувств и движения, свойства нервной системы и т.д.), являющиеся условием более легкого овладения эффективными способами деятельности.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Одаренность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состояние и степень выраженности способностей детей и подростков.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Талант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сочетание способностей, обеспечивающих высокие достижения в определенном виде деятельности, отличающейся принципиальной новизной и оригинальностью подхода.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6555417241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0" y="0"/>
            <a:ext cx="12192000" cy="68848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51529" y="2483223"/>
            <a:ext cx="738691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Из истории одаренности</a:t>
            </a:r>
            <a:r>
              <a:rPr lang="ru-RU" sz="4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(мини-лекция)</a:t>
            </a:r>
            <a:endParaRPr lang="ru-RU" sz="4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6555417241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133600" y="2292537"/>
            <a:ext cx="7395883" cy="16340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Определите, пожалуйста, свое отношение к некоторым личностным качествам учеников.</a:t>
            </a:r>
            <a:b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2294965" y="3869579"/>
            <a:ext cx="7279342" cy="23967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Вам предлагается отметить знаком “+” те качества, которые вам нравятся в учениках, а знаком “-” то, что не нравится.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6555417241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29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846728" y="985600"/>
            <a:ext cx="7951695" cy="14169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Качества, которые характеризуют одаренных детей.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640541" y="2124634"/>
            <a:ext cx="8417859" cy="423220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Неровно успевающий.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Выбивающийся из общего темпа.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6. Странный в поведении, непонятный.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8. Выскакивающий на уроке с нелепыми замечаниями.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10.Занятый своими делами (индивидуалист)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12.Не умеющий общаться, конфликтный.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14. Иногда тугодум, не может понять очевидного.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16. Не всегда подчиняющийся большинству или официальному руководству.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6555417241.jpg"/>
          <p:cNvPicPr>
            <a:picLocks noChangeAspect="1"/>
          </p:cNvPicPr>
          <p:nvPr/>
        </p:nvPicPr>
        <p:blipFill>
          <a:blip r:embed="rId2">
            <a:lum bright="29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967319" y="571313"/>
            <a:ext cx="7198658" cy="13560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Типы одаренности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828798" y="1640197"/>
            <a:ext cx="9354671" cy="47877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endParaRPr kumimoji="0" lang="ru-RU" sz="2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Интеллектуальный тип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Академический тип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Художественный тип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Креативный тип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Лидерский тип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Спортивный тип</a:t>
            </a:r>
            <a:endParaRPr kumimoji="0" lang="ru-RU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6555417241.jpg"/>
          <p:cNvPicPr>
            <a:picLocks noChangeAspect="1"/>
          </p:cNvPicPr>
          <p:nvPr/>
        </p:nvPicPr>
        <p:blipFill>
          <a:blip r:embed="rId2">
            <a:lum bright="18000"/>
          </a:blip>
          <a:stretch>
            <a:fillRect/>
          </a:stretch>
        </p:blipFill>
        <p:spPr>
          <a:xfrm>
            <a:off x="0" y="0"/>
            <a:ext cx="12192000" cy="6884894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7992" y="1443488"/>
            <a:ext cx="6363419" cy="1679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Раннее проявление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Трехлетний Моцарт;</a:t>
            </a: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Пятилетний Мендельсон; </a:t>
            </a: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С.С.Прокофьев, выступивший композитором в 8 лет. </a:t>
            </a: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062376" y="2947389"/>
            <a:ext cx="6262779" cy="2073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ahoma" pitchFamily="34" charset="0"/>
                <a:ea typeface="Tahoma" pitchFamily="34" charset="0"/>
                <a:cs typeface="Tahoma" pitchFamily="34" charset="0"/>
              </a:rPr>
              <a:t>В период отрочества :</a:t>
            </a:r>
          </a:p>
          <a:p>
            <a:pPr marL="609600" indent="-609600">
              <a:buFontTx/>
              <a:buAutoNum type="arabicPeriod"/>
            </a:pPr>
            <a:r>
              <a:rPr lang="ru-RU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Ф. И. Тютчев поступил в университет в 15 лет. Будущий поэт освоил курс всего за два года. </a:t>
            </a:r>
          </a:p>
          <a:p>
            <a:pPr marL="609600" indent="-609600">
              <a:buFontTx/>
              <a:buAutoNum type="arabicPeriod"/>
            </a:pPr>
            <a:r>
              <a:rPr lang="ru-RU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Л. Д. Ландау, поступивший в университет в 13 лет, стал выдающимся физиком. </a:t>
            </a:r>
          </a:p>
          <a:p>
            <a:pPr marL="609600" indent="-609600">
              <a:buFontTx/>
              <a:buAutoNum type="arabicPeriod"/>
            </a:pPr>
            <a:r>
              <a:rPr lang="ru-RU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Дипломат, писатель и полиглот А. С. Грибоедов поступил в Московский университет в 11 лет. </a:t>
            </a:r>
          </a:p>
          <a:p>
            <a:pPr marL="609600" indent="-609600">
              <a:buFontTx/>
              <a:buChar char="•"/>
            </a:pPr>
            <a:endParaRPr lang="ru-RU" sz="1600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598542" y="4953000"/>
            <a:ext cx="5520907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 eaLnBrk="1" hangingPunct="1"/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зрелом возрасте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Эйнштейн -25 лет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Крылов </a:t>
            </a: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начал писать в 40 лет,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Аксаков – в 55 лет;</a:t>
            </a:r>
          </a:p>
          <a:p>
            <a:pPr marL="609600" indent="-609600" eaLnBrk="1" hangingPunct="1">
              <a:buFontTx/>
              <a:buNone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6555417241.jpg"/>
          <p:cNvPicPr>
            <a:picLocks noChangeAspect="1"/>
          </p:cNvPicPr>
          <p:nvPr/>
        </p:nvPicPr>
        <p:blipFill>
          <a:blip r:embed="rId2">
            <a:lum bright="29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312894" y="409948"/>
            <a:ext cx="6822142" cy="10592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Синквейн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783976" y="1524000"/>
            <a:ext cx="9287436" cy="486800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Синквейн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это один из приемов активизации познавательной активности учащихся на уроке. Слово «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синквейн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 происходит от французского слова «пять» и означает «стихотворение, состоящее из пяти строк».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Синквейн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это стихотворение, написанное в соответствии с определенными правилами. В каждой строке задается набор слов, который необходимо отразить в стихотворении.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строка – заголовок, в который выносится ключевое слово, понятие, тема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синквейна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выраженное в форме существительного.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строка – два прилагательных.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 строка – три глагола. 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 строка – фраза, несущая определенный смысл.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 строка – резюме, вывод, одно слово, существительное.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300</Words>
  <Application>Microsoft Office PowerPoint</Application>
  <PresentationFormat>Произвольный</PresentationFormat>
  <Paragraphs>50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tutix</dc:creator>
  <cp:lastModifiedBy>teacher</cp:lastModifiedBy>
  <cp:revision>8</cp:revision>
  <dcterms:created xsi:type="dcterms:W3CDTF">2021-03-23T11:02:45Z</dcterms:created>
  <dcterms:modified xsi:type="dcterms:W3CDTF">2021-03-24T21:47:34Z</dcterms:modified>
</cp:coreProperties>
</file>